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3" r:id="rId8"/>
  </p:sldIdLst>
  <p:sldSz cx="12192000" cy="6858000"/>
  <p:notesSz cx="6858000" cy="9144000"/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4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99642-267B-4B6E-A9BC-EEB226F67DEF}" type="datetimeFigureOut">
              <a:rPr lang="en-US" smtClean="0"/>
              <a:t>25/01/04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754F3-ED85-401E-812C-458A5A75D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73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99642-267B-4B6E-A9BC-EEB226F67DEF}" type="datetimeFigureOut">
              <a:rPr lang="en-US" smtClean="0"/>
              <a:t>25/01/04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754F3-ED85-401E-812C-458A5A75D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310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99642-267B-4B6E-A9BC-EEB226F67DEF}" type="datetimeFigureOut">
              <a:rPr lang="en-US" smtClean="0"/>
              <a:t>25/01/04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754F3-ED85-401E-812C-458A5A75D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55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99642-267B-4B6E-A9BC-EEB226F67DEF}" type="datetimeFigureOut">
              <a:rPr lang="en-US" smtClean="0"/>
              <a:t>25/01/04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754F3-ED85-401E-812C-458A5A75D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33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99642-267B-4B6E-A9BC-EEB226F67DEF}" type="datetimeFigureOut">
              <a:rPr lang="en-US" smtClean="0"/>
              <a:t>25/01/04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754F3-ED85-401E-812C-458A5A75D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637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99642-267B-4B6E-A9BC-EEB226F67DEF}" type="datetimeFigureOut">
              <a:rPr lang="en-US" smtClean="0"/>
              <a:t>25/01/04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754F3-ED85-401E-812C-458A5A75D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44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99642-267B-4B6E-A9BC-EEB226F67DEF}" type="datetimeFigureOut">
              <a:rPr lang="en-US" smtClean="0"/>
              <a:t>25/01/04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754F3-ED85-401E-812C-458A5A75D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226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99642-267B-4B6E-A9BC-EEB226F67DEF}" type="datetimeFigureOut">
              <a:rPr lang="en-US" smtClean="0"/>
              <a:t>25/01/04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754F3-ED85-401E-812C-458A5A75D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40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99642-267B-4B6E-A9BC-EEB226F67DEF}" type="datetimeFigureOut">
              <a:rPr lang="en-US" smtClean="0"/>
              <a:t>25/01/04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754F3-ED85-401E-812C-458A5A75D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99642-267B-4B6E-A9BC-EEB226F67DEF}" type="datetimeFigureOut">
              <a:rPr lang="en-US" smtClean="0"/>
              <a:t>25/01/04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754F3-ED85-401E-812C-458A5A75D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95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99642-267B-4B6E-A9BC-EEB226F67DEF}" type="datetimeFigureOut">
              <a:rPr lang="en-US" smtClean="0"/>
              <a:t>25/01/04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754F3-ED85-401E-812C-458A5A75D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85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99642-267B-4B6E-A9BC-EEB226F67DEF}" type="datetimeFigureOut">
              <a:rPr lang="en-US" smtClean="0"/>
              <a:t>25/01/04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754F3-ED85-401E-812C-458A5A75D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05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www.hosh-yab.i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ygen.com/" TargetMode="External"/><Relationship Id="rId2" Type="http://schemas.openxmlformats.org/officeDocument/2006/relationships/hyperlink" Target="http://www.d-id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8668" y="1122363"/>
            <a:ext cx="9659332" cy="2387600"/>
          </a:xfrm>
        </p:spPr>
        <p:txBody>
          <a:bodyPr>
            <a:noAutofit/>
          </a:bodyPr>
          <a:lstStyle/>
          <a:p>
            <a:r>
              <a:rPr lang="en-US" sz="4400" dirty="0" smtClean="0">
                <a:latin typeface="Arial Black" panose="020B0A04020102020204" pitchFamily="34" charset="0"/>
              </a:rPr>
              <a:t>Using </a:t>
            </a:r>
            <a:r>
              <a:rPr lang="en-US" sz="4400" dirty="0" smtClean="0">
                <a:latin typeface="Arial Black" panose="020B0A04020102020204" pitchFamily="34" charset="0"/>
              </a:rPr>
              <a:t>Artificial Intelligence </a:t>
            </a:r>
            <a:r>
              <a:rPr lang="en-US" sz="4400" dirty="0" smtClean="0">
                <a:latin typeface="Arial Black" panose="020B0A04020102020204" pitchFamily="34" charset="0"/>
              </a:rPr>
              <a:t>to </a:t>
            </a:r>
            <a:r>
              <a:rPr lang="en-US" sz="4400" dirty="0" smtClean="0">
                <a:latin typeface="Arial Black" panose="020B0A04020102020204" pitchFamily="34" charset="0"/>
              </a:rPr>
              <a:t>business Promotion</a:t>
            </a:r>
            <a:endParaRPr lang="en-US" sz="4400" dirty="0"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595" y="4393893"/>
            <a:ext cx="10652289" cy="1655762"/>
          </a:xfrm>
        </p:spPr>
        <p:txBody>
          <a:bodyPr>
            <a:noAutofit/>
          </a:bodyPr>
          <a:lstStyle/>
          <a:p>
            <a:r>
              <a:rPr lang="en-US" sz="1800" dirty="0" err="1" smtClean="0">
                <a:latin typeface="Arial Black" panose="020B0A04020102020204" pitchFamily="34" charset="0"/>
              </a:rPr>
              <a:t>Masoud</a:t>
            </a:r>
            <a:r>
              <a:rPr lang="en-US" sz="1800" dirty="0" smtClean="0">
                <a:latin typeface="Arial Black" panose="020B0A04020102020204" pitchFamily="34" charset="0"/>
              </a:rPr>
              <a:t> </a:t>
            </a:r>
            <a:r>
              <a:rPr lang="en-US" sz="1800" dirty="0" err="1" smtClean="0">
                <a:latin typeface="Arial Black" panose="020B0A04020102020204" pitchFamily="34" charset="0"/>
              </a:rPr>
              <a:t>Shahabian</a:t>
            </a:r>
            <a:r>
              <a:rPr lang="en-US" sz="1800" dirty="0" smtClean="0">
                <a:latin typeface="Arial Black" panose="020B0A04020102020204" pitchFamily="34" charset="0"/>
              </a:rPr>
              <a:t>, MD &amp; DBA (in AI)</a:t>
            </a:r>
          </a:p>
          <a:p>
            <a:r>
              <a:rPr lang="en-US" sz="1800" dirty="0" smtClean="0">
                <a:latin typeface="Arial Black" panose="020B0A04020102020204" pitchFamily="34" charset="0"/>
              </a:rPr>
              <a:t>Emergency Medicine Specialist, </a:t>
            </a:r>
            <a:r>
              <a:rPr lang="en-US" sz="1800" dirty="0" err="1" smtClean="0">
                <a:latin typeface="Arial Black" panose="020B0A04020102020204" pitchFamily="34" charset="0"/>
              </a:rPr>
              <a:t>Besat</a:t>
            </a:r>
            <a:r>
              <a:rPr lang="en-US" sz="1800" dirty="0" smtClean="0">
                <a:latin typeface="Arial Black" panose="020B0A04020102020204" pitchFamily="34" charset="0"/>
              </a:rPr>
              <a:t> Hospital of NAHAJA,</a:t>
            </a:r>
          </a:p>
          <a:p>
            <a:r>
              <a:rPr lang="en-US" sz="1800" dirty="0" smtClean="0">
                <a:latin typeface="Arial Black" panose="020B0A04020102020204" pitchFamily="34" charset="0"/>
              </a:rPr>
              <a:t> AJA University of Medical </a:t>
            </a:r>
            <a:r>
              <a:rPr lang="en-US" sz="1800" dirty="0" err="1" smtClean="0">
                <a:latin typeface="Arial Black" panose="020B0A04020102020204" pitchFamily="34" charset="0"/>
              </a:rPr>
              <a:t>Science,Tehran</a:t>
            </a:r>
            <a:r>
              <a:rPr lang="en-US" sz="1800" dirty="0" smtClean="0">
                <a:latin typeface="Arial Black" panose="020B0A04020102020204" pitchFamily="34" charset="0"/>
              </a:rPr>
              <a:t>, Iran.</a:t>
            </a:r>
          </a:p>
          <a:p>
            <a:endParaRPr lang="en-US" sz="1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85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>
                <a:latin typeface="Arial Black" panose="020B0A04020102020204" pitchFamily="34" charset="0"/>
              </a:rPr>
              <a:t>Generative AI</a:t>
            </a:r>
            <a:endParaRPr lang="en-US" sz="4800" dirty="0">
              <a:latin typeface="Arial Black" panose="020B0A04020102020204" pitchFamily="34" charset="0"/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06" y="2572713"/>
            <a:ext cx="8929769" cy="422948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650" y="2612478"/>
            <a:ext cx="8640680" cy="41493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078" y="2450860"/>
            <a:ext cx="7914693" cy="39044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6505" y="2391241"/>
            <a:ext cx="9315495" cy="402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47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7200" dirty="0" smtClean="0">
                <a:latin typeface="Arial Black" panose="020B0A04020102020204" pitchFamily="34" charset="0"/>
              </a:rPr>
              <a:t>Interaction to AI</a:t>
            </a:r>
          </a:p>
          <a:p>
            <a:pPr marL="0" indent="0" algn="ctr">
              <a:buNone/>
            </a:pPr>
            <a:endParaRPr lang="en-US" sz="7200" dirty="0" smtClean="0">
              <a:latin typeface="Arial Black" panose="020B0A04020102020204" pitchFamily="34" charset="0"/>
            </a:endParaRPr>
          </a:p>
          <a:p>
            <a:r>
              <a:rPr lang="en-US" sz="3600" b="1" dirty="0" smtClean="0"/>
              <a:t>Text</a:t>
            </a:r>
          </a:p>
          <a:p>
            <a:r>
              <a:rPr lang="en-US" sz="3600" b="1" dirty="0" smtClean="0"/>
              <a:t>Voice</a:t>
            </a:r>
          </a:p>
          <a:p>
            <a:r>
              <a:rPr lang="en-US" sz="3600" b="1" dirty="0" smtClean="0"/>
              <a:t>Video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1694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latin typeface="Arial Black" panose="020B0A04020102020204" pitchFamily="34" charset="0"/>
              </a:rPr>
              <a:t>Interaction to </a:t>
            </a:r>
            <a:r>
              <a:rPr lang="en-US" sz="4000" dirty="0" smtClean="0">
                <a:latin typeface="Arial Black" panose="020B0A04020102020204" pitchFamily="34" charset="0"/>
              </a:rPr>
              <a:t>AI </a:t>
            </a:r>
            <a:r>
              <a:rPr lang="en-US" sz="4000" dirty="0" smtClean="0">
                <a:latin typeface="Arial Black" panose="020B0A04020102020204" pitchFamily="34" charset="0"/>
                <a:sym typeface="Wingdings" panose="05000000000000000000" pitchFamily="2" charset="2"/>
              </a:rPr>
              <a:t> </a:t>
            </a:r>
            <a:r>
              <a:rPr lang="en-US" sz="3600" b="1" dirty="0" smtClean="0">
                <a:latin typeface="Arial Black" panose="020B0A04020102020204" pitchFamily="34" charset="0"/>
              </a:rPr>
              <a:t>Text</a:t>
            </a:r>
          </a:p>
          <a:p>
            <a:pPr marL="0" indent="0">
              <a:buNone/>
            </a:pPr>
            <a:r>
              <a:rPr lang="en-US" sz="3600" b="1" dirty="0" smtClean="0">
                <a:latin typeface="Arial Black" panose="020B0A04020102020204" pitchFamily="34" charset="0"/>
                <a:hlinkClick r:id="rId2"/>
              </a:rPr>
              <a:t>www.hosh-yab.ir</a:t>
            </a:r>
            <a:endParaRPr lang="en-US" sz="3600" b="1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3600" b="1" dirty="0">
                <a:latin typeface="Arial Black" panose="020B0A04020102020204" pitchFamily="34" charset="0"/>
              </a:rPr>
              <a:t>https://mu.chat/</a:t>
            </a: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108" y="2664721"/>
            <a:ext cx="6579908" cy="29654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84" y="3889599"/>
            <a:ext cx="6650696" cy="281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49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latin typeface="Arial Black" panose="020B0A04020102020204" pitchFamily="34" charset="0"/>
              </a:rPr>
              <a:t>Interaction to AI </a:t>
            </a:r>
            <a:r>
              <a:rPr lang="en-US" dirty="0">
                <a:latin typeface="Arial Black" panose="020B0A04020102020204" pitchFamily="34" charset="0"/>
                <a:sym typeface="Wingdings" panose="05000000000000000000" pitchFamily="2" charset="2"/>
              </a:rPr>
              <a:t> </a:t>
            </a:r>
            <a:r>
              <a:rPr lang="en-US" sz="2400" b="1" dirty="0" smtClean="0">
                <a:latin typeface="Arial Black" panose="020B0A04020102020204" pitchFamily="34" charset="0"/>
                <a:sym typeface="Wingdings" panose="05000000000000000000" pitchFamily="2" charset="2"/>
              </a:rPr>
              <a:t>Voice</a:t>
            </a:r>
          </a:p>
          <a:p>
            <a:pPr marL="0" indent="0" algn="ctr">
              <a:buNone/>
            </a:pPr>
            <a:endParaRPr lang="en-US" sz="2400" b="1" dirty="0" smtClean="0">
              <a:latin typeface="Arial Black" panose="020B0A040201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400" b="1" dirty="0" err="1" smtClean="0">
                <a:latin typeface="Arial Black" panose="020B0A04020102020204" pitchFamily="34" charset="0"/>
                <a:sym typeface="Wingdings" panose="05000000000000000000" pitchFamily="2" charset="2"/>
              </a:rPr>
              <a:t>Chatgpt</a:t>
            </a:r>
            <a:endParaRPr lang="en-US" sz="2400" b="1" dirty="0" smtClean="0">
              <a:latin typeface="Arial Black" panose="020B0A040201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400" b="1" dirty="0" err="1" smtClean="0">
                <a:latin typeface="Arial Black" panose="020B0A04020102020204" pitchFamily="34" charset="0"/>
                <a:sym typeface="Wingdings" panose="05000000000000000000" pitchFamily="2" charset="2"/>
              </a:rPr>
              <a:t>talkbot</a:t>
            </a:r>
            <a:endParaRPr lang="en-US" sz="2400" b="1" dirty="0">
              <a:latin typeface="Arial Black" panose="020B0A04020102020204" pitchFamily="34" charset="0"/>
            </a:endParaRPr>
          </a:p>
          <a:p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118" y="2455476"/>
            <a:ext cx="6055239" cy="2616145"/>
          </a:xfrm>
          <a:prstGeom prst="rect">
            <a:avLst/>
          </a:prstGeom>
        </p:spPr>
      </p:pic>
      <p:pic>
        <p:nvPicPr>
          <p:cNvPr id="1026" name="Picture 2" descr="https://hosh-yab.ir/wp-content/uploads/2024/09/talkbot-1200x4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25" y="3745403"/>
            <a:ext cx="5915286" cy="319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61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latin typeface="Arial Black" panose="020B0A04020102020204" pitchFamily="34" charset="0"/>
              </a:rPr>
              <a:t>Interaction to AI </a:t>
            </a:r>
            <a:r>
              <a:rPr lang="en-US" dirty="0">
                <a:latin typeface="Arial Black" panose="020B0A04020102020204" pitchFamily="34" charset="0"/>
                <a:sym typeface="Wingdings" panose="05000000000000000000" pitchFamily="2" charset="2"/>
              </a:rPr>
              <a:t> </a:t>
            </a:r>
            <a:r>
              <a:rPr lang="en-US" sz="2400" b="1" dirty="0" smtClean="0">
                <a:latin typeface="Arial Black" panose="020B0A04020102020204" pitchFamily="34" charset="0"/>
                <a:sym typeface="Wingdings" panose="05000000000000000000" pitchFamily="2" charset="2"/>
              </a:rPr>
              <a:t>Video</a:t>
            </a:r>
          </a:p>
          <a:p>
            <a:pPr marL="0" indent="0" algn="ctr">
              <a:buNone/>
            </a:pPr>
            <a:endParaRPr lang="en-US" sz="2400" b="1" dirty="0" smtClean="0">
              <a:latin typeface="Arial Black" panose="020B0A040201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400" b="1" dirty="0" smtClean="0">
                <a:latin typeface="Arial Black" panose="020B0A04020102020204" pitchFamily="34" charset="0"/>
                <a:sym typeface="Wingdings" panose="05000000000000000000" pitchFamily="2" charset="2"/>
                <a:hlinkClick r:id="rId2"/>
              </a:rPr>
              <a:t>www.d-id.com</a:t>
            </a:r>
            <a:endParaRPr lang="en-US" sz="2400" b="1" dirty="0" smtClean="0">
              <a:latin typeface="Arial Black" panose="020B0A040201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400" b="1" dirty="0" smtClean="0">
                <a:latin typeface="Arial Black" panose="020B0A04020102020204" pitchFamily="34" charset="0"/>
                <a:sym typeface="Wingdings" panose="05000000000000000000" pitchFamily="2" charset="2"/>
                <a:hlinkClick r:id="rId3"/>
              </a:rPr>
              <a:t>www.heygen.com</a:t>
            </a:r>
            <a:endParaRPr lang="en-US" sz="2400" b="1" dirty="0" smtClean="0">
              <a:latin typeface="Arial Black" panose="020B0A040201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400" b="1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840" y="2409987"/>
            <a:ext cx="7393757" cy="33888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03" y="3739233"/>
            <a:ext cx="6561641" cy="302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4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rtl="1">
              <a:buNone/>
            </a:pPr>
            <a:endParaRPr lang="fa-IR" dirty="0" smtClean="0">
              <a:cs typeface="B Lotus" panose="00000400000000000000" pitchFamily="2" charset="-78"/>
            </a:endParaRPr>
          </a:p>
          <a:p>
            <a:pPr marL="0" indent="0" algn="ctr" rtl="1">
              <a:buNone/>
            </a:pPr>
            <a:endParaRPr lang="fa-IR" dirty="0" smtClean="0">
              <a:cs typeface="B Lotus" panose="00000400000000000000" pitchFamily="2" charset="-78"/>
            </a:endParaRPr>
          </a:p>
          <a:p>
            <a:pPr marL="0" indent="0" algn="ctr" rtl="1">
              <a:buNone/>
            </a:pPr>
            <a:r>
              <a:rPr lang="fa-IR" dirty="0" smtClean="0">
                <a:cs typeface="B Lotus" panose="00000400000000000000" pitchFamily="2" charset="-78"/>
              </a:rPr>
              <a:t>با آرزوی موفقیت</a:t>
            </a:r>
          </a:p>
          <a:p>
            <a:pPr marL="0" indent="0" algn="ctr" rtl="1">
              <a:buNone/>
            </a:pPr>
            <a:r>
              <a:rPr lang="fa-IR" dirty="0" smtClean="0">
                <a:cs typeface="B Lotus" panose="00000400000000000000" pitchFamily="2" charset="-78"/>
              </a:rPr>
              <a:t>مسعود شهابیان</a:t>
            </a:r>
          </a:p>
          <a:p>
            <a:pPr marL="0" indent="0" algn="ctr" rtl="1">
              <a:buNone/>
            </a:pPr>
            <a:r>
              <a:rPr lang="fa-IR" dirty="0" smtClean="0">
                <a:cs typeface="B Lotus" panose="00000400000000000000" pitchFamily="2" charset="-78"/>
              </a:rPr>
              <a:t>1</a:t>
            </a:r>
            <a:r>
              <a:rPr lang="fa-IR" dirty="0">
                <a:cs typeface="B Lotus" panose="00000400000000000000" pitchFamily="2" charset="-78"/>
              </a:rPr>
              <a:t>5</a:t>
            </a:r>
            <a:r>
              <a:rPr lang="fa-IR" dirty="0" smtClean="0">
                <a:cs typeface="B Lotus" panose="00000400000000000000" pitchFamily="2" charset="-78"/>
              </a:rPr>
              <a:t> </a:t>
            </a:r>
            <a:r>
              <a:rPr lang="fa-IR" dirty="0" smtClean="0">
                <a:cs typeface="B Lotus" panose="00000400000000000000" pitchFamily="2" charset="-78"/>
              </a:rPr>
              <a:t>دی 1403</a:t>
            </a:r>
            <a:endParaRPr lang="en-US" dirty="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5567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74</Words>
  <Application>Microsoft Office PowerPoint</Application>
  <PresentationFormat>Widescreen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 Black</vt:lpstr>
      <vt:lpstr>B Lotus</vt:lpstr>
      <vt:lpstr>Calibri</vt:lpstr>
      <vt:lpstr>Calibri Light</vt:lpstr>
      <vt:lpstr>Wingdings</vt:lpstr>
      <vt:lpstr>Office Theme</vt:lpstr>
      <vt:lpstr>Using Artificial Intelligence to business Promotion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Elmpajooh</dc:creator>
  <cp:lastModifiedBy>Microsoft account</cp:lastModifiedBy>
  <cp:revision>18</cp:revision>
  <dcterms:modified xsi:type="dcterms:W3CDTF">2025-01-03T21:27:25Z</dcterms:modified>
</cp:coreProperties>
</file>